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7" r:id="rId2"/>
    <p:sldId id="258" r:id="rId3"/>
    <p:sldId id="259" r:id="rId4"/>
    <p:sldId id="264" r:id="rId5"/>
    <p:sldId id="262" r:id="rId6"/>
    <p:sldId id="263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DCBE6B-B7D3-40FD-A25C-087F7E7E7991}" type="datetimeFigureOut">
              <a:rPr lang="es-MX" smtClean="0"/>
              <a:pPr/>
              <a:t>15/08/2012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17E677-211B-400F-B6F7-2FC7D620D352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riángulo isósceles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01BFF881-5AA9-40D0-BE91-BC7E01E1C541}" type="datetimeFigureOut">
              <a:rPr lang="en-US" smtClean="0"/>
              <a:pPr/>
              <a:t>8/15/2012</a:t>
            </a:fld>
            <a:endParaRPr lang="en-U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9C583577-B5A8-4AA5-AB27-248DB0C012C9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  <p:transition spd="med" advClick="0" advTm="4000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FF881-5AA9-40D0-BE91-BC7E01E1C541}" type="datetimeFigureOut">
              <a:rPr lang="en-US" smtClean="0"/>
              <a:pPr/>
              <a:t>8/15/2012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83577-B5A8-4AA5-AB27-248DB0C012C9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  <p:transition spd="med" advClick="0" advTm="4000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FF881-5AA9-40D0-BE91-BC7E01E1C541}" type="datetimeFigureOut">
              <a:rPr lang="en-US" smtClean="0"/>
              <a:pPr/>
              <a:t>8/15/2012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83577-B5A8-4AA5-AB27-248DB0C012C9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  <p:transition spd="med" advClick="0" advTm="4000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01BFF881-5AA9-40D0-BE91-BC7E01E1C541}" type="datetimeFigureOut">
              <a:rPr lang="en-US" smtClean="0"/>
              <a:pPr/>
              <a:t>8/15/2012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83577-B5A8-4AA5-AB27-248DB0C012C9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  <p:transition spd="med" advClick="0" advTm="4000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riángulo rectángulo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Triángulo isósceles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01BFF881-5AA9-40D0-BE91-BC7E01E1C541}" type="datetimeFigureOut">
              <a:rPr lang="en-US" smtClean="0"/>
              <a:pPr/>
              <a:t>8/15/2012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9C583577-B5A8-4AA5-AB27-248DB0C012C9}" type="slidenum">
              <a:rPr lang="en-US" smtClean="0"/>
              <a:pPr/>
              <a:t>‹Nº›</a:t>
            </a:fld>
            <a:endParaRPr lang="en-US"/>
          </a:p>
        </p:txBody>
      </p:sp>
      <p:cxnSp>
        <p:nvCxnSpPr>
          <p:cNvPr id="11" name="10 Conector recto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  <p:transition spd="med" advClick="0" advTm="4000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01BFF881-5AA9-40D0-BE91-BC7E01E1C541}" type="datetimeFigureOut">
              <a:rPr lang="en-US" smtClean="0"/>
              <a:pPr/>
              <a:t>8/15/2012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9C583577-B5A8-4AA5-AB27-248DB0C012C9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  <p:transition spd="med" advClick="0" advTm="4000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01BFF881-5AA9-40D0-BE91-BC7E01E1C541}" type="datetimeFigureOut">
              <a:rPr lang="en-US" smtClean="0"/>
              <a:pPr/>
              <a:t>8/15/2012</a:t>
            </a:fld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9C583577-B5A8-4AA5-AB27-248DB0C012C9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  <p:transition spd="med" advClick="0" advTm="4000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FF881-5AA9-40D0-BE91-BC7E01E1C541}" type="datetimeFigureOut">
              <a:rPr lang="en-US" smtClean="0"/>
              <a:pPr/>
              <a:t>8/15/2012</a:t>
            </a:fld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83577-B5A8-4AA5-AB27-248DB0C012C9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  <p:transition spd="med" advClick="0" advTm="4000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01BFF881-5AA9-40D0-BE91-BC7E01E1C541}" type="datetimeFigureOut">
              <a:rPr lang="en-US" smtClean="0"/>
              <a:pPr/>
              <a:t>8/15/2012</a:t>
            </a:fld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9C583577-B5A8-4AA5-AB27-248DB0C012C9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  <p:transition spd="med" advClick="0" advTm="4000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01BFF881-5AA9-40D0-BE91-BC7E01E1C541}" type="datetimeFigureOut">
              <a:rPr lang="en-US" smtClean="0"/>
              <a:pPr/>
              <a:t>8/15/2012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9C583577-B5A8-4AA5-AB27-248DB0C012C9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  <p:transition spd="med" advClick="0" advTm="400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01BFF881-5AA9-40D0-BE91-BC7E01E1C541}" type="datetimeFigureOut">
              <a:rPr lang="en-US" smtClean="0"/>
              <a:pPr/>
              <a:t>8/15/2012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9C583577-B5A8-4AA5-AB27-248DB0C012C9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  <p:transition spd="med" advClick="0" advTm="4000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Triángulo rectángulo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7 Conector recto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01BFF881-5AA9-40D0-BE91-BC7E01E1C541}" type="datetimeFigureOut">
              <a:rPr lang="en-US" smtClean="0"/>
              <a:pPr/>
              <a:t>8/15/2012</a:t>
            </a:fld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9C583577-B5A8-4AA5-AB27-248DB0C012C9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 advClick="0" advTm="4000">
    <p:fade/>
  </p:transition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 descr="logotipo sierr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260648"/>
            <a:ext cx="975360" cy="324612"/>
          </a:xfrm>
          <a:prstGeom prst="rect">
            <a:avLst/>
          </a:prstGeom>
        </p:spPr>
      </p:pic>
      <p:sp>
        <p:nvSpPr>
          <p:cNvPr id="7" name="6 CuadroTexto"/>
          <p:cNvSpPr txBox="1"/>
          <p:nvPr/>
        </p:nvSpPr>
        <p:spPr>
          <a:xfrm>
            <a:off x="467544" y="3429000"/>
            <a:ext cx="82809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err="1" smtClean="0"/>
              <a:t>Solución</a:t>
            </a:r>
            <a:r>
              <a:rPr lang="en-US" sz="2400" b="1" dirty="0" smtClean="0"/>
              <a:t> Sierra ERP</a:t>
            </a:r>
          </a:p>
          <a:p>
            <a:pPr algn="ctr"/>
            <a:r>
              <a:rPr lang="en-US" sz="2400" dirty="0" err="1" smtClean="0"/>
              <a:t>Cada</a:t>
            </a:r>
            <a:r>
              <a:rPr lang="en-US" sz="2400" dirty="0" smtClean="0"/>
              <a:t> </a:t>
            </a:r>
            <a:r>
              <a:rPr lang="en-US" sz="2400" dirty="0" err="1" smtClean="0"/>
              <a:t>proyecto</a:t>
            </a:r>
            <a:r>
              <a:rPr lang="en-US" sz="2400" dirty="0" smtClean="0"/>
              <a:t> </a:t>
            </a:r>
            <a:r>
              <a:rPr lang="en-US" sz="2400" dirty="0" err="1" smtClean="0"/>
              <a:t>es</a:t>
            </a:r>
            <a:r>
              <a:rPr lang="en-US" sz="2400" dirty="0" smtClean="0"/>
              <a:t> parte de la </a:t>
            </a:r>
            <a:r>
              <a:rPr lang="en-US" sz="2400" dirty="0" err="1" smtClean="0"/>
              <a:t>solución</a:t>
            </a:r>
            <a:endParaRPr lang="en-US" sz="2400" dirty="0"/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107504" y="1988840"/>
            <a:ext cx="8496944" cy="1399032"/>
          </a:xfrm>
          <a:prstGeom prst="rect">
            <a:avLst/>
          </a:prstGeom>
          <a:noFill/>
        </p:spPr>
        <p:txBody>
          <a:bodyPr>
            <a:normAutofit/>
          </a:bodyPr>
          <a:lstStyle/>
          <a:p>
            <a:pPr marL="484632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200" b="0" i="0" u="none" strike="noStrike" kern="1200" cap="none" spc="0" normalizeH="0" baseline="0" noProof="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/>
            </a:r>
            <a:br>
              <a:rPr kumimoji="0" lang="en-US" sz="4200" b="0" i="0" u="none" strike="noStrike" kern="1200" cap="none" spc="0" normalizeH="0" baseline="0" noProof="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</a:br>
            <a:r>
              <a:rPr kumimoji="0" lang="en-US" sz="4200" b="1" i="0" u="none" strike="noStrike" kern="1200" cap="none" spc="0" normalizeH="0" baseline="0" noProof="0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Control de </a:t>
            </a:r>
            <a:r>
              <a:rPr kumimoji="0" lang="en-US" sz="4200" b="1" i="0" u="none" strike="noStrike" kern="1200" cap="none" spc="0" normalizeH="0" baseline="0" noProof="0" dirty="0" err="1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Ingresos</a:t>
            </a:r>
            <a:endParaRPr kumimoji="0" lang="en-US" sz="4200" b="1" i="0" u="none" strike="noStrike" kern="1200" cap="none" spc="0" normalizeH="0" baseline="0" noProof="0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Calibri" pitchFamily="34" charset="0"/>
              <a:ea typeface="+mj-ea"/>
              <a:cs typeface="Calibri" pitchFamily="34" charset="0"/>
            </a:endParaRPr>
          </a:p>
        </p:txBody>
      </p:sp>
    </p:spTree>
  </p:cSld>
  <p:clrMapOvr>
    <a:masterClrMapping/>
  </p:clrMapOvr>
  <p:transition spd="med" advClick="0" advTm="4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640406" y="404664"/>
            <a:ext cx="175573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000" b="1" cap="none" spc="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Cajeros</a:t>
            </a:r>
            <a:endParaRPr lang="es-ES" sz="4000" b="1" cap="none" spc="0" dirty="0">
              <a:ln w="1905"/>
              <a:solidFill>
                <a:schemeClr val="tx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" name="2 Imagen" descr="logotipo sierr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260648"/>
            <a:ext cx="975360" cy="324612"/>
          </a:xfrm>
          <a:prstGeom prst="rect">
            <a:avLst/>
          </a:prstGeom>
        </p:spPr>
      </p:pic>
      <p:sp>
        <p:nvSpPr>
          <p:cNvPr id="4" name="4 Marcador de contenido"/>
          <p:cNvSpPr txBox="1">
            <a:spLocks/>
          </p:cNvSpPr>
          <p:nvPr/>
        </p:nvSpPr>
        <p:spPr>
          <a:xfrm>
            <a:off x="467544" y="1124744"/>
            <a:ext cx="8229600" cy="57606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48056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Es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responsabilidad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 los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cajeros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714348" y="1988840"/>
            <a:ext cx="720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1. </a:t>
            </a:r>
            <a:r>
              <a:rPr lang="en-US" sz="2400" dirty="0" err="1" smtClean="0"/>
              <a:t>Cobrar</a:t>
            </a:r>
            <a:r>
              <a:rPr lang="en-US" sz="2400" dirty="0" smtClean="0"/>
              <a:t> en los </a:t>
            </a:r>
            <a:r>
              <a:rPr lang="en-US" sz="2400" dirty="0" err="1" smtClean="0"/>
              <a:t>puntos</a:t>
            </a:r>
            <a:r>
              <a:rPr lang="en-US" sz="2400" dirty="0" smtClean="0"/>
              <a:t> de </a:t>
            </a:r>
            <a:r>
              <a:rPr lang="en-US" sz="2400" dirty="0" err="1" smtClean="0"/>
              <a:t>venta</a:t>
            </a:r>
            <a:endParaRPr lang="en-US" sz="2400" dirty="0" smtClean="0"/>
          </a:p>
        </p:txBody>
      </p:sp>
      <p:sp>
        <p:nvSpPr>
          <p:cNvPr id="6" name="5 CuadroTexto"/>
          <p:cNvSpPr txBox="1"/>
          <p:nvPr/>
        </p:nvSpPr>
        <p:spPr>
          <a:xfrm>
            <a:off x="714348" y="3717032"/>
            <a:ext cx="450059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2. </a:t>
            </a:r>
            <a:r>
              <a:rPr lang="en-US" sz="2400" dirty="0" err="1" smtClean="0"/>
              <a:t>Entregar</a:t>
            </a:r>
            <a:r>
              <a:rPr lang="en-US" sz="2400" dirty="0" smtClean="0"/>
              <a:t> al auditor de </a:t>
            </a:r>
            <a:r>
              <a:rPr lang="en-US" sz="2400" dirty="0" err="1" smtClean="0"/>
              <a:t>ingresos</a:t>
            </a:r>
            <a:endParaRPr lang="en-US" sz="2400" dirty="0" smtClean="0"/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  El </a:t>
            </a:r>
            <a:r>
              <a:rPr lang="en-US" sz="2000" dirty="0" err="1" smtClean="0"/>
              <a:t>dinero</a:t>
            </a:r>
            <a:r>
              <a:rPr lang="en-US" sz="2000" dirty="0" smtClean="0"/>
              <a:t> </a:t>
            </a:r>
            <a:r>
              <a:rPr lang="en-US" sz="2000" dirty="0" err="1" smtClean="0"/>
              <a:t>contado</a:t>
            </a:r>
            <a:endParaRPr lang="en-US" sz="2000" dirty="0" smtClean="0"/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  </a:t>
            </a:r>
            <a:r>
              <a:rPr lang="en-US" sz="2000" dirty="0" err="1" smtClean="0"/>
              <a:t>Una</a:t>
            </a:r>
            <a:r>
              <a:rPr lang="en-US" sz="2000" dirty="0" smtClean="0"/>
              <a:t> </a:t>
            </a:r>
            <a:r>
              <a:rPr lang="en-US" sz="2000" dirty="0" err="1" smtClean="0"/>
              <a:t>hoja</a:t>
            </a:r>
            <a:r>
              <a:rPr lang="en-US" sz="2000" dirty="0" smtClean="0"/>
              <a:t> </a:t>
            </a:r>
            <a:r>
              <a:rPr lang="en-US" sz="2000" dirty="0" err="1" smtClean="0"/>
              <a:t>indicando</a:t>
            </a:r>
            <a:r>
              <a:rPr lang="en-US" sz="2000" dirty="0" smtClean="0"/>
              <a:t> el </a:t>
            </a:r>
            <a:r>
              <a:rPr lang="en-US" sz="2000" dirty="0" err="1" smtClean="0"/>
              <a:t>arqueo</a:t>
            </a:r>
            <a:r>
              <a:rPr lang="en-US" sz="2000" dirty="0" smtClean="0"/>
              <a:t> del </a:t>
            </a:r>
            <a:r>
              <a:rPr lang="en-US" sz="2000" dirty="0" err="1" smtClean="0"/>
              <a:t>dinero</a:t>
            </a:r>
            <a:r>
              <a:rPr lang="en-US" sz="2000" dirty="0" smtClean="0"/>
              <a:t> </a:t>
            </a:r>
            <a:r>
              <a:rPr lang="en-US" sz="2000" dirty="0" err="1" smtClean="0"/>
              <a:t>entregado</a:t>
            </a:r>
            <a:endParaRPr lang="en-US" sz="2000" dirty="0"/>
          </a:p>
        </p:txBody>
      </p:sp>
      <p:pic>
        <p:nvPicPr>
          <p:cNvPr id="8" name="7 Imagen" descr="cajaefectiv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64088" y="1484784"/>
            <a:ext cx="2307644" cy="172819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26" name="Picture 2" descr="http://t3.gstatic.com/images?q=tbn:ANd9GcTI8zRgMXYI7kwxi1n-VggzJpobmoMvR6vDoh3F0uBCRG327RTi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0072" y="3861048"/>
            <a:ext cx="2628900" cy="174307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med" advClick="0" advTm="14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  <p:bldP spid="5" grpId="0" build="allAtOnce"/>
      <p:bldP spid="6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349832" y="404664"/>
            <a:ext cx="433689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000" b="1" cap="none" spc="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Auditor de ingresos</a:t>
            </a:r>
            <a:endParaRPr lang="es-ES" sz="4000" b="1" cap="none" spc="0" dirty="0">
              <a:ln w="1905"/>
              <a:solidFill>
                <a:schemeClr val="tx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" name="2 Imagen" descr="logotipo sierr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260648"/>
            <a:ext cx="975360" cy="324612"/>
          </a:xfrm>
          <a:prstGeom prst="rect">
            <a:avLst/>
          </a:prstGeom>
        </p:spPr>
      </p:pic>
      <p:sp>
        <p:nvSpPr>
          <p:cNvPr id="4" name="4 Marcador de contenido"/>
          <p:cNvSpPr txBox="1">
            <a:spLocks/>
          </p:cNvSpPr>
          <p:nvPr/>
        </p:nvSpPr>
        <p:spPr>
          <a:xfrm>
            <a:off x="467544" y="1124744"/>
            <a:ext cx="8229600" cy="57606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48056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Es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responsabilidad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del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auditor de </a:t>
            </a:r>
            <a:r>
              <a:rPr kumimoji="0" lang="en-US" sz="2400" b="0" i="0" u="none" strike="noStrike" kern="1200" cap="none" spc="0" normalizeH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ingresos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683568" y="1772816"/>
            <a:ext cx="36741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en-US" sz="2000" dirty="0" smtClean="0"/>
              <a:t>  </a:t>
            </a:r>
            <a:r>
              <a:rPr lang="en-US" sz="1600" dirty="0" err="1" smtClean="0"/>
              <a:t>Verificar</a:t>
            </a:r>
            <a:r>
              <a:rPr lang="en-US" sz="1600" dirty="0" smtClean="0"/>
              <a:t> </a:t>
            </a:r>
            <a:r>
              <a:rPr lang="en-US" sz="1600" dirty="0" err="1" smtClean="0"/>
              <a:t>que</a:t>
            </a:r>
            <a:r>
              <a:rPr lang="en-US" sz="1600" dirty="0" smtClean="0"/>
              <a:t> el </a:t>
            </a:r>
            <a:r>
              <a:rPr lang="en-US" sz="1600" dirty="0" err="1" smtClean="0"/>
              <a:t>dinero</a:t>
            </a:r>
            <a:r>
              <a:rPr lang="en-US" sz="1600" dirty="0" smtClean="0"/>
              <a:t> de </a:t>
            </a:r>
            <a:r>
              <a:rPr lang="en-US" sz="1600" dirty="0" err="1" smtClean="0"/>
              <a:t>cada</a:t>
            </a:r>
            <a:r>
              <a:rPr lang="en-US" sz="1600" dirty="0" smtClean="0"/>
              <a:t> </a:t>
            </a:r>
            <a:r>
              <a:rPr lang="en-US" sz="1600" dirty="0" err="1" smtClean="0"/>
              <a:t>cajero</a:t>
            </a:r>
            <a:r>
              <a:rPr lang="en-US" sz="1600" dirty="0" smtClean="0"/>
              <a:t> </a:t>
            </a:r>
            <a:r>
              <a:rPr lang="en-US" sz="1600" dirty="0" err="1" smtClean="0"/>
              <a:t>coincida</a:t>
            </a:r>
            <a:r>
              <a:rPr lang="en-US" sz="1600" dirty="0" smtClean="0"/>
              <a:t> con el </a:t>
            </a:r>
            <a:r>
              <a:rPr lang="en-US" sz="1600" dirty="0" err="1" smtClean="0"/>
              <a:t>arqueo</a:t>
            </a:r>
            <a:r>
              <a:rPr lang="en-US" sz="1600" dirty="0" smtClean="0"/>
              <a:t>. 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683568" y="2598003"/>
            <a:ext cx="36741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en-US" sz="1600" dirty="0" smtClean="0"/>
              <a:t>  </a:t>
            </a:r>
            <a:r>
              <a:rPr lang="en-US" sz="1600" dirty="0" err="1" smtClean="0"/>
              <a:t>Verificar</a:t>
            </a:r>
            <a:r>
              <a:rPr lang="en-US" sz="1600" dirty="0" smtClean="0"/>
              <a:t> </a:t>
            </a:r>
            <a:r>
              <a:rPr lang="en-US" sz="1600" dirty="0" err="1" smtClean="0"/>
              <a:t>que</a:t>
            </a:r>
            <a:r>
              <a:rPr lang="en-US" sz="1600" dirty="0" smtClean="0"/>
              <a:t> el </a:t>
            </a:r>
            <a:r>
              <a:rPr lang="en-US" sz="1600" dirty="0" err="1" smtClean="0"/>
              <a:t>importe</a:t>
            </a:r>
            <a:r>
              <a:rPr lang="en-US" sz="1600" dirty="0" smtClean="0"/>
              <a:t> </a:t>
            </a:r>
            <a:r>
              <a:rPr lang="en-US" sz="1600" dirty="0" err="1" smtClean="0"/>
              <a:t>reportado</a:t>
            </a:r>
            <a:r>
              <a:rPr lang="en-US" sz="1600" dirty="0" smtClean="0"/>
              <a:t> </a:t>
            </a:r>
            <a:r>
              <a:rPr lang="en-US" sz="1600" dirty="0" err="1" smtClean="0"/>
              <a:t>por</a:t>
            </a:r>
            <a:r>
              <a:rPr lang="en-US" sz="1600" dirty="0" smtClean="0"/>
              <a:t> </a:t>
            </a:r>
            <a:r>
              <a:rPr lang="en-US" sz="1600" dirty="0" err="1" smtClean="0"/>
              <a:t>cada</a:t>
            </a:r>
            <a:r>
              <a:rPr lang="en-US" sz="1600" dirty="0" smtClean="0"/>
              <a:t> </a:t>
            </a:r>
            <a:r>
              <a:rPr lang="en-US" sz="1600" dirty="0" err="1" smtClean="0"/>
              <a:t>cajero</a:t>
            </a:r>
            <a:r>
              <a:rPr lang="en-US" sz="1600" dirty="0" smtClean="0"/>
              <a:t>, </a:t>
            </a:r>
            <a:r>
              <a:rPr lang="en-US" sz="1600" dirty="0" err="1" smtClean="0"/>
              <a:t>coincida</a:t>
            </a:r>
            <a:r>
              <a:rPr lang="en-US" sz="1600" dirty="0" smtClean="0"/>
              <a:t> con lo </a:t>
            </a:r>
            <a:r>
              <a:rPr lang="en-US" sz="1600" dirty="0" err="1" smtClean="0"/>
              <a:t>indicado</a:t>
            </a:r>
            <a:r>
              <a:rPr lang="en-US" sz="1600" dirty="0" smtClean="0"/>
              <a:t> en el </a:t>
            </a:r>
            <a:r>
              <a:rPr lang="en-US" sz="1600" dirty="0" err="1" smtClean="0"/>
              <a:t>reporte</a:t>
            </a:r>
            <a:r>
              <a:rPr lang="en-US" sz="1600" dirty="0" smtClean="0"/>
              <a:t> de </a:t>
            </a:r>
            <a:r>
              <a:rPr lang="en-US" sz="1600" dirty="0" err="1" smtClean="0"/>
              <a:t>auditoría</a:t>
            </a:r>
            <a:r>
              <a:rPr lang="en-US" sz="1600" dirty="0" smtClean="0"/>
              <a:t> de </a:t>
            </a:r>
            <a:r>
              <a:rPr lang="en-US" sz="1600" dirty="0" err="1" smtClean="0"/>
              <a:t>cajeros</a:t>
            </a:r>
            <a:r>
              <a:rPr lang="en-US" sz="1600" dirty="0" smtClean="0"/>
              <a:t>. 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714348" y="3637666"/>
            <a:ext cx="35719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en-US" sz="1600" dirty="0" smtClean="0"/>
              <a:t>  </a:t>
            </a:r>
            <a:r>
              <a:rPr lang="en-US" sz="1600" dirty="0" err="1" smtClean="0"/>
              <a:t>Verificar</a:t>
            </a:r>
            <a:r>
              <a:rPr lang="en-US" sz="1600" dirty="0" smtClean="0"/>
              <a:t> y </a:t>
            </a:r>
            <a:r>
              <a:rPr lang="en-US" sz="1600" dirty="0" err="1" smtClean="0"/>
              <a:t>validar</a:t>
            </a:r>
            <a:r>
              <a:rPr lang="en-US" sz="1600" dirty="0" smtClean="0"/>
              <a:t> el </a:t>
            </a:r>
            <a:r>
              <a:rPr lang="en-US" sz="1600" dirty="0" err="1" smtClean="0"/>
              <a:t>reporte</a:t>
            </a:r>
            <a:r>
              <a:rPr lang="en-US" sz="1600" dirty="0" smtClean="0"/>
              <a:t> de </a:t>
            </a:r>
            <a:r>
              <a:rPr lang="en-US" sz="1600" dirty="0" err="1" smtClean="0"/>
              <a:t>cancelaciones</a:t>
            </a:r>
            <a:r>
              <a:rPr lang="en-US" sz="1600" dirty="0" smtClean="0"/>
              <a:t>. </a:t>
            </a:r>
            <a:r>
              <a:rPr lang="en-US" sz="1600" dirty="0" err="1" smtClean="0"/>
              <a:t>Cada</a:t>
            </a:r>
            <a:r>
              <a:rPr lang="en-US" sz="1600" dirty="0" smtClean="0"/>
              <a:t> </a:t>
            </a:r>
            <a:r>
              <a:rPr lang="en-US" sz="1600" dirty="0" err="1" smtClean="0"/>
              <a:t>cancelación</a:t>
            </a:r>
            <a:r>
              <a:rPr lang="en-US" sz="1600" dirty="0" smtClean="0"/>
              <a:t> </a:t>
            </a:r>
            <a:r>
              <a:rPr lang="en-US" sz="1600" dirty="0" err="1" smtClean="0"/>
              <a:t>debe</a:t>
            </a:r>
            <a:r>
              <a:rPr lang="en-US" sz="1600" dirty="0" smtClean="0"/>
              <a:t> </a:t>
            </a:r>
            <a:r>
              <a:rPr lang="en-US" sz="1600" dirty="0" err="1" smtClean="0"/>
              <a:t>estar</a:t>
            </a:r>
            <a:r>
              <a:rPr lang="en-US" sz="1600" dirty="0" smtClean="0"/>
              <a:t> </a:t>
            </a:r>
            <a:r>
              <a:rPr lang="en-US" sz="1600" dirty="0" err="1" smtClean="0"/>
              <a:t>firmada</a:t>
            </a:r>
            <a:r>
              <a:rPr lang="en-US" sz="1600" dirty="0" smtClean="0"/>
              <a:t> </a:t>
            </a:r>
            <a:r>
              <a:rPr lang="en-US" sz="1600" dirty="0" err="1" smtClean="0"/>
              <a:t>por</a:t>
            </a:r>
            <a:r>
              <a:rPr lang="en-US" sz="1600" dirty="0" smtClean="0"/>
              <a:t> el </a:t>
            </a:r>
            <a:r>
              <a:rPr lang="en-US" sz="1600" dirty="0" err="1" smtClean="0"/>
              <a:t>gerente</a:t>
            </a:r>
            <a:r>
              <a:rPr lang="en-US" sz="1600" dirty="0" smtClean="0"/>
              <a:t> e </a:t>
            </a:r>
            <a:r>
              <a:rPr lang="en-US" sz="1600" dirty="0" err="1" smtClean="0"/>
              <a:t>indicar</a:t>
            </a:r>
            <a:r>
              <a:rPr lang="en-US" sz="1600" dirty="0" smtClean="0"/>
              <a:t> el </a:t>
            </a:r>
            <a:r>
              <a:rPr lang="en-US" sz="1600" dirty="0" err="1" smtClean="0"/>
              <a:t>motivo</a:t>
            </a:r>
            <a:r>
              <a:rPr lang="en-US" sz="1600" dirty="0" smtClean="0"/>
              <a:t>.</a:t>
            </a:r>
          </a:p>
        </p:txBody>
      </p:sp>
      <p:sp>
        <p:nvSpPr>
          <p:cNvPr id="8" name="7 CuadroTexto"/>
          <p:cNvSpPr txBox="1"/>
          <p:nvPr/>
        </p:nvSpPr>
        <p:spPr>
          <a:xfrm>
            <a:off x="683568" y="4915927"/>
            <a:ext cx="36741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en-US" sz="1600" dirty="0" smtClean="0"/>
              <a:t>  </a:t>
            </a:r>
            <a:r>
              <a:rPr lang="en-US" sz="1600" dirty="0" err="1" smtClean="0"/>
              <a:t>Verificar</a:t>
            </a:r>
            <a:r>
              <a:rPr lang="en-US" sz="1600" dirty="0" smtClean="0"/>
              <a:t> </a:t>
            </a:r>
            <a:r>
              <a:rPr lang="en-US" sz="1600" dirty="0" err="1" smtClean="0"/>
              <a:t>que</a:t>
            </a:r>
            <a:r>
              <a:rPr lang="en-US" sz="1600" dirty="0" smtClean="0"/>
              <a:t> el </a:t>
            </a:r>
            <a:r>
              <a:rPr lang="en-US" sz="1600" dirty="0" err="1" smtClean="0"/>
              <a:t>depósito</a:t>
            </a:r>
            <a:r>
              <a:rPr lang="en-US" sz="1600" dirty="0" smtClean="0"/>
              <a:t> en </a:t>
            </a:r>
            <a:r>
              <a:rPr lang="en-US" sz="1600" dirty="0" err="1" smtClean="0"/>
              <a:t>bancos</a:t>
            </a:r>
            <a:r>
              <a:rPr lang="en-US" sz="1600" dirty="0" smtClean="0"/>
              <a:t>, </a:t>
            </a:r>
            <a:r>
              <a:rPr lang="en-US" sz="1600" dirty="0" err="1" smtClean="0"/>
              <a:t>coincida</a:t>
            </a:r>
            <a:r>
              <a:rPr lang="en-US" sz="1600" dirty="0" smtClean="0"/>
              <a:t> con el </a:t>
            </a:r>
            <a:r>
              <a:rPr lang="en-US" sz="1600" dirty="0" err="1" smtClean="0"/>
              <a:t>reporte</a:t>
            </a:r>
            <a:r>
              <a:rPr lang="en-US" sz="1600" dirty="0" smtClean="0"/>
              <a:t> de </a:t>
            </a:r>
            <a:r>
              <a:rPr lang="en-US" sz="1600" dirty="0" err="1" smtClean="0"/>
              <a:t>ventas</a:t>
            </a:r>
            <a:r>
              <a:rPr lang="en-US" sz="1600" dirty="0" smtClean="0"/>
              <a:t>.</a:t>
            </a:r>
          </a:p>
        </p:txBody>
      </p:sp>
      <p:pic>
        <p:nvPicPr>
          <p:cNvPr id="4098" name="Picture 2" descr="http://dbcconsultores.com/wp-content/uploads/2010/06/arqueo-dominican-business-consulting-nonprofitfunrainsingblo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2071678"/>
            <a:ext cx="3643338" cy="241501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3" name="Picture 26" descr="AudCajRes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763598" y="3635261"/>
            <a:ext cx="5832738" cy="150825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4" name="Picture 15" descr="AudCancDet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1763688" y="4807143"/>
            <a:ext cx="5832647" cy="175108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5" name="Picture 33" descr="AudVtasEmpresa"/>
          <p:cNvPicPr>
            <a:picLocks noChangeAspect="1" noChangeArrowheads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4947321" y="1785926"/>
            <a:ext cx="3411778" cy="444817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med" advClick="0" advTm="22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xit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  <p:bldP spid="5" grpId="0" build="allAtOnce"/>
      <p:bldP spid="6" grpId="0" build="allAtOnce"/>
      <p:bldP spid="7" grpId="0" build="allAtOnce"/>
      <p:bldP spid="8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111597" y="404664"/>
            <a:ext cx="481336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000" b="1" cap="none" spc="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Funciones de Gerente</a:t>
            </a:r>
            <a:endParaRPr lang="es-ES" sz="4000" b="1" cap="none" spc="0" dirty="0">
              <a:ln w="1905"/>
              <a:solidFill>
                <a:schemeClr val="tx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" name="2 Imagen" descr="logotipo sierr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260648"/>
            <a:ext cx="975360" cy="324612"/>
          </a:xfrm>
          <a:prstGeom prst="rect">
            <a:avLst/>
          </a:prstGeom>
        </p:spPr>
      </p:pic>
      <p:sp>
        <p:nvSpPr>
          <p:cNvPr id="5" name="4 Marcador de contenido"/>
          <p:cNvSpPr txBox="1">
            <a:spLocks/>
          </p:cNvSpPr>
          <p:nvPr/>
        </p:nvSpPr>
        <p:spPr>
          <a:xfrm>
            <a:off x="251520" y="1124744"/>
            <a:ext cx="8568952" cy="360040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448056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lang="en-US" dirty="0" smtClean="0">
                <a:solidFill>
                  <a:srgbClr val="002060"/>
                </a:solidFill>
              </a:rPr>
              <a:t>Al </a:t>
            </a:r>
            <a:r>
              <a:rPr lang="en-US" dirty="0" err="1" smtClean="0">
                <a:solidFill>
                  <a:srgbClr val="002060"/>
                </a:solidFill>
              </a:rPr>
              <a:t>terminar</a:t>
            </a:r>
            <a:r>
              <a:rPr lang="en-US" dirty="0" smtClean="0">
                <a:solidFill>
                  <a:srgbClr val="002060"/>
                </a:solidFill>
              </a:rPr>
              <a:t> el </a:t>
            </a:r>
            <a:r>
              <a:rPr lang="en-US" dirty="0" err="1" smtClean="0">
                <a:solidFill>
                  <a:srgbClr val="002060"/>
                </a:solidFill>
              </a:rPr>
              <a:t>turno</a:t>
            </a:r>
            <a:r>
              <a:rPr lang="en-US" dirty="0" smtClean="0">
                <a:solidFill>
                  <a:srgbClr val="002060"/>
                </a:solidFill>
              </a:rPr>
              <a:t>, se </a:t>
            </a:r>
            <a:r>
              <a:rPr lang="en-US" dirty="0" err="1" smtClean="0">
                <a:solidFill>
                  <a:srgbClr val="002060"/>
                </a:solidFill>
              </a:rPr>
              <a:t>recomienda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 err="1" smtClean="0">
                <a:solidFill>
                  <a:srgbClr val="002060"/>
                </a:solidFill>
              </a:rPr>
              <a:t>imprimir</a:t>
            </a:r>
            <a:r>
              <a:rPr lang="en-US" dirty="0" smtClean="0">
                <a:solidFill>
                  <a:srgbClr val="002060"/>
                </a:solidFill>
              </a:rPr>
              <a:t> los </a:t>
            </a:r>
            <a:r>
              <a:rPr lang="en-US" dirty="0" err="1" smtClean="0">
                <a:solidFill>
                  <a:srgbClr val="002060"/>
                </a:solidFill>
              </a:rPr>
              <a:t>siguientes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 err="1" smtClean="0">
                <a:solidFill>
                  <a:srgbClr val="002060"/>
                </a:solidFill>
              </a:rPr>
              <a:t>reportes</a:t>
            </a:r>
            <a:r>
              <a:rPr lang="en-US" dirty="0" smtClean="0">
                <a:solidFill>
                  <a:srgbClr val="002060"/>
                </a:solidFill>
              </a:rPr>
              <a:t> en </a:t>
            </a:r>
            <a:r>
              <a:rPr lang="en-US" dirty="0" err="1" smtClean="0">
                <a:solidFill>
                  <a:srgbClr val="002060"/>
                </a:solidFill>
              </a:rPr>
              <a:t>punto</a:t>
            </a:r>
            <a:r>
              <a:rPr lang="en-US" dirty="0" smtClean="0">
                <a:solidFill>
                  <a:srgbClr val="002060"/>
                </a:solidFill>
              </a:rPr>
              <a:t> de </a:t>
            </a:r>
            <a:r>
              <a:rPr lang="en-US" dirty="0" err="1" smtClean="0">
                <a:solidFill>
                  <a:srgbClr val="002060"/>
                </a:solidFill>
              </a:rPr>
              <a:t>venta</a:t>
            </a:r>
            <a:r>
              <a:rPr lang="en-US" dirty="0" smtClean="0">
                <a:solidFill>
                  <a:srgbClr val="002060"/>
                </a:solidFill>
              </a:rPr>
              <a:t>: </a:t>
            </a: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1115616" y="1556792"/>
            <a:ext cx="1368152" cy="642942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Cajero</a:t>
            </a:r>
            <a:endParaRPr lang="es-MX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348880"/>
            <a:ext cx="29146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2708920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12 Rectángulo"/>
          <p:cNvSpPr/>
          <p:nvPr/>
        </p:nvSpPr>
        <p:spPr>
          <a:xfrm>
            <a:off x="1115616" y="3356992"/>
            <a:ext cx="1440160" cy="642942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Mesero</a:t>
            </a:r>
            <a:endParaRPr lang="es-MX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4149080"/>
            <a:ext cx="29241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4 Marcador de contenido"/>
          <p:cNvSpPr txBox="1">
            <a:spLocks/>
          </p:cNvSpPr>
          <p:nvPr/>
        </p:nvSpPr>
        <p:spPr>
          <a:xfrm>
            <a:off x="539552" y="4797152"/>
            <a:ext cx="3456384" cy="172819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48056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lang="en-US" dirty="0" err="1" smtClean="0"/>
              <a:t>También</a:t>
            </a:r>
            <a:r>
              <a:rPr lang="en-US" dirty="0" smtClean="0"/>
              <a:t> se </a:t>
            </a:r>
            <a:r>
              <a:rPr lang="en-US" dirty="0" err="1" smtClean="0"/>
              <a:t>recomienda</a:t>
            </a:r>
            <a:r>
              <a:rPr lang="en-US" dirty="0" smtClean="0"/>
              <a:t> </a:t>
            </a:r>
            <a:r>
              <a:rPr lang="en-US" dirty="0" err="1" smtClean="0"/>
              <a:t>imprimir</a:t>
            </a:r>
            <a:r>
              <a:rPr lang="en-US" dirty="0" smtClean="0"/>
              <a:t>:</a:t>
            </a:r>
          </a:p>
          <a:p>
            <a:pPr marL="448056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tabLst/>
              <a:defRPr/>
            </a:pPr>
            <a:r>
              <a:rPr lang="en-US" i="1" dirty="0" err="1" smtClean="0"/>
              <a:t>Cancelaciones</a:t>
            </a:r>
            <a:r>
              <a:rPr lang="en-US" i="1" dirty="0" smtClean="0"/>
              <a:t> </a:t>
            </a:r>
            <a:endParaRPr lang="en-US" i="1" dirty="0" smtClean="0"/>
          </a:p>
          <a:p>
            <a:pPr marL="448056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tabLst/>
              <a:defRPr/>
            </a:pPr>
            <a:r>
              <a:rPr lang="en-US" i="1" dirty="0" err="1" smtClean="0"/>
              <a:t>Cortesías</a:t>
            </a:r>
            <a:r>
              <a:rPr lang="en-US" i="1" dirty="0" smtClean="0"/>
              <a:t> y </a:t>
            </a:r>
            <a:r>
              <a:rPr lang="en-US" i="1" dirty="0" err="1" smtClean="0"/>
              <a:t>descuentos</a:t>
            </a:r>
            <a:r>
              <a:rPr lang="en-US" i="1" dirty="0" smtClean="0"/>
              <a:t> </a:t>
            </a:r>
          </a:p>
          <a:p>
            <a:pPr marL="448056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medio</a:t>
            </a:r>
            <a:r>
              <a:rPr lang="en-US" dirty="0" smtClean="0"/>
              <a:t> de </a:t>
            </a:r>
            <a:r>
              <a:rPr lang="en-US" b="1" dirty="0" err="1" smtClean="0"/>
              <a:t>Ventas</a:t>
            </a:r>
            <a:r>
              <a:rPr lang="en-US" b="1" dirty="0" smtClean="0"/>
              <a:t> Pos. </a:t>
            </a:r>
            <a:endParaRPr kumimoji="0" lang="en-US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0" y="1772816"/>
            <a:ext cx="3699661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17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5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  <p:bldP spid="6" grpId="0" build="allAtOnce" animBg="1"/>
      <p:bldP spid="13" grpId="0" build="allAtOnce" animBg="1"/>
      <p:bldP spid="15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Rectángulo"/>
          <p:cNvSpPr/>
          <p:nvPr/>
        </p:nvSpPr>
        <p:spPr>
          <a:xfrm>
            <a:off x="1115616" y="2708920"/>
            <a:ext cx="6984776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2800" b="1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</a:t>
            </a:r>
            <a:r>
              <a:rPr lang="es-ES" sz="2800" b="1" cap="none" spc="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ste sencillo proceso diario</a:t>
            </a:r>
          </a:p>
          <a:p>
            <a:pPr algn="ctr"/>
            <a:r>
              <a:rPr lang="es-ES" sz="2800" b="1" cap="none" spc="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genera el control de ingresos. </a:t>
            </a:r>
            <a:endParaRPr lang="es-ES" sz="2800" b="1" cap="none" spc="0" dirty="0">
              <a:ln w="1905"/>
              <a:solidFill>
                <a:schemeClr val="tx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2123728" y="3735035"/>
            <a:ext cx="4824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Cualquier</a:t>
            </a:r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duda</a:t>
            </a:r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b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comunicarse</a:t>
            </a:r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a </a:t>
            </a:r>
            <a:r>
              <a:rPr lang="en-US" b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Sistemas</a:t>
            </a:r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Sierra.</a:t>
            </a:r>
            <a:endParaRPr lang="en-US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15" name="14 Imagen" descr="logotipo sierr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260648"/>
            <a:ext cx="975360" cy="324612"/>
          </a:xfrm>
          <a:prstGeom prst="rect">
            <a:avLst/>
          </a:prstGeom>
        </p:spPr>
      </p:pic>
    </p:spTree>
  </p:cSld>
  <p:clrMapOvr>
    <a:masterClrMapping/>
  </p:clrMapOvr>
  <p:transition spd="med" advClick="0" advTm="4000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115616" y="5210616"/>
            <a:ext cx="7200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err="1" smtClean="0"/>
              <a:t>Contamos</a:t>
            </a:r>
            <a:r>
              <a:rPr lang="en-US" sz="2400" dirty="0" smtClean="0"/>
              <a:t> con </a:t>
            </a:r>
            <a:r>
              <a:rPr lang="en-US" sz="2400" dirty="0" err="1" smtClean="0"/>
              <a:t>opciones</a:t>
            </a:r>
            <a:r>
              <a:rPr lang="en-US" sz="2400" dirty="0" smtClean="0"/>
              <a:t> de </a:t>
            </a:r>
            <a:r>
              <a:rPr lang="en-US" sz="2400" dirty="0" err="1" smtClean="0"/>
              <a:t>financiamiento</a:t>
            </a:r>
            <a:endParaRPr lang="en-US" sz="2400" dirty="0"/>
          </a:p>
          <a:p>
            <a:pPr algn="ctr"/>
            <a:endParaRPr lang="en-US" dirty="0"/>
          </a:p>
        </p:txBody>
      </p:sp>
      <p:sp>
        <p:nvSpPr>
          <p:cNvPr id="5" name="4 CuadroTexto"/>
          <p:cNvSpPr txBox="1"/>
          <p:nvPr/>
        </p:nvSpPr>
        <p:spPr>
          <a:xfrm>
            <a:off x="179512" y="4091587"/>
            <a:ext cx="24482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Mexicali, B.C.</a:t>
            </a:r>
          </a:p>
          <a:p>
            <a:pPr algn="ctr"/>
            <a:r>
              <a:rPr lang="en-US" sz="1600" dirty="0" smtClean="0"/>
              <a:t>Tel. (686) 566-3420</a:t>
            </a:r>
          </a:p>
          <a:p>
            <a:pPr algn="ctr"/>
            <a:r>
              <a:rPr lang="en-US" sz="1600" dirty="0" smtClean="0"/>
              <a:t>Fax (686) 566-4360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2411760" y="4058488"/>
            <a:ext cx="21602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Guadalajara, </a:t>
            </a:r>
            <a:r>
              <a:rPr lang="en-US" sz="1600" b="1" dirty="0" err="1" smtClean="0"/>
              <a:t>Jal</a:t>
            </a:r>
            <a:r>
              <a:rPr lang="en-US" sz="1600" b="1" dirty="0" smtClean="0"/>
              <a:t>. </a:t>
            </a:r>
          </a:p>
          <a:p>
            <a:pPr algn="ctr"/>
            <a:r>
              <a:rPr lang="en-US" sz="1600" dirty="0" smtClean="0"/>
              <a:t>Tel. (333) 616-5182</a:t>
            </a:r>
          </a:p>
          <a:p>
            <a:pPr algn="ctr"/>
            <a:r>
              <a:rPr lang="en-US" sz="1600" dirty="0" smtClean="0"/>
              <a:t>Fax (333) 630-2423</a:t>
            </a:r>
            <a:endParaRPr lang="en-US" sz="1600" dirty="0"/>
          </a:p>
        </p:txBody>
      </p:sp>
      <p:sp>
        <p:nvSpPr>
          <p:cNvPr id="7" name="6 CuadroTexto"/>
          <p:cNvSpPr txBox="1"/>
          <p:nvPr/>
        </p:nvSpPr>
        <p:spPr>
          <a:xfrm>
            <a:off x="4572000" y="4058488"/>
            <a:ext cx="20882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Tijuana, B.C. </a:t>
            </a:r>
          </a:p>
          <a:p>
            <a:pPr algn="ctr"/>
            <a:r>
              <a:rPr lang="en-US" sz="1600" dirty="0" smtClean="0"/>
              <a:t>Tel. (664) 683-6946</a:t>
            </a:r>
          </a:p>
          <a:p>
            <a:pPr algn="ctr"/>
            <a:r>
              <a:rPr lang="en-US" sz="1600" dirty="0" smtClean="0"/>
              <a:t>Fax (664) 973-0184</a:t>
            </a:r>
            <a:endParaRPr lang="en-US" sz="1600" dirty="0"/>
          </a:p>
        </p:txBody>
      </p:sp>
      <p:sp>
        <p:nvSpPr>
          <p:cNvPr id="8" name="7 CuadroTexto"/>
          <p:cNvSpPr txBox="1"/>
          <p:nvPr/>
        </p:nvSpPr>
        <p:spPr>
          <a:xfrm>
            <a:off x="6660232" y="4058488"/>
            <a:ext cx="20162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Monterrey, N.L.</a:t>
            </a:r>
          </a:p>
          <a:p>
            <a:pPr algn="ctr"/>
            <a:r>
              <a:rPr lang="en-US" sz="1600" dirty="0" smtClean="0"/>
              <a:t>Tel. (818) 342-4002</a:t>
            </a:r>
          </a:p>
          <a:p>
            <a:pPr algn="ctr"/>
            <a:r>
              <a:rPr lang="en-US" sz="1600" dirty="0" smtClean="0"/>
              <a:t>Fax (818) 342-2336</a:t>
            </a:r>
            <a:endParaRPr lang="en-US" sz="1600" dirty="0"/>
          </a:p>
        </p:txBody>
      </p:sp>
      <p:sp>
        <p:nvSpPr>
          <p:cNvPr id="9" name="8 CuadroTexto"/>
          <p:cNvSpPr txBox="1"/>
          <p:nvPr/>
        </p:nvSpPr>
        <p:spPr>
          <a:xfrm>
            <a:off x="1475656" y="1898248"/>
            <a:ext cx="6336704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Para </a:t>
            </a:r>
            <a:r>
              <a:rPr lang="en-US" sz="2000" dirty="0" err="1" smtClean="0"/>
              <a:t>más</a:t>
            </a:r>
            <a:r>
              <a:rPr lang="en-US" sz="2000" dirty="0" smtClean="0"/>
              <a:t> </a:t>
            </a:r>
            <a:r>
              <a:rPr lang="en-US" sz="2000" dirty="0" err="1" smtClean="0"/>
              <a:t>información</a:t>
            </a:r>
            <a:r>
              <a:rPr lang="en-US" sz="2000" dirty="0" smtClean="0"/>
              <a:t> </a:t>
            </a:r>
            <a:r>
              <a:rPr lang="en-US" sz="2000" dirty="0" err="1" smtClean="0"/>
              <a:t>visite</a:t>
            </a:r>
            <a:r>
              <a:rPr lang="en-US" sz="2000" dirty="0" smtClean="0"/>
              <a:t> </a:t>
            </a:r>
            <a:r>
              <a:rPr lang="en-US" sz="2000" dirty="0" err="1" smtClean="0"/>
              <a:t>nuestra</a:t>
            </a:r>
            <a:r>
              <a:rPr lang="en-US" sz="2000" dirty="0" smtClean="0"/>
              <a:t> </a:t>
            </a:r>
            <a:r>
              <a:rPr lang="en-US" sz="2000" dirty="0" err="1" smtClean="0"/>
              <a:t>página</a:t>
            </a:r>
            <a:r>
              <a:rPr lang="en-US" sz="2000" dirty="0" smtClean="0"/>
              <a:t>:</a:t>
            </a:r>
          </a:p>
          <a:p>
            <a:pPr algn="ctr"/>
            <a:r>
              <a:rPr lang="en-US" sz="2000" u="sng" dirty="0" smtClean="0">
                <a:solidFill>
                  <a:srgbClr val="0070C0"/>
                </a:solidFill>
              </a:rPr>
              <a:t>www.sierra.com.mx</a:t>
            </a:r>
          </a:p>
          <a:p>
            <a:pPr algn="ctr"/>
            <a:endParaRPr lang="en-US" sz="800" dirty="0" smtClean="0"/>
          </a:p>
          <a:p>
            <a:pPr algn="ctr"/>
            <a:r>
              <a:rPr lang="en-US" sz="2000" dirty="0" err="1" smtClean="0"/>
              <a:t>escríbanos</a:t>
            </a:r>
            <a:r>
              <a:rPr lang="en-US" sz="2000" dirty="0" smtClean="0"/>
              <a:t> un </a:t>
            </a:r>
            <a:r>
              <a:rPr lang="en-US" sz="2000" dirty="0" err="1" smtClean="0"/>
              <a:t>correo</a:t>
            </a:r>
            <a:r>
              <a:rPr lang="en-US" sz="2000" dirty="0" smtClean="0"/>
              <a:t> a:</a:t>
            </a:r>
          </a:p>
          <a:p>
            <a:pPr algn="ctr"/>
            <a:r>
              <a:rPr lang="en-US" sz="2000" u="sng" dirty="0" smtClean="0">
                <a:solidFill>
                  <a:srgbClr val="0070C0"/>
                </a:solidFill>
              </a:rPr>
              <a:t>ventas@sierra.com.mx</a:t>
            </a:r>
          </a:p>
          <a:p>
            <a:pPr algn="ctr"/>
            <a:endParaRPr lang="en-US" sz="800" dirty="0" smtClean="0"/>
          </a:p>
          <a:p>
            <a:pPr algn="ctr"/>
            <a:r>
              <a:rPr lang="en-US" sz="2000" dirty="0" smtClean="0"/>
              <a:t>o </a:t>
            </a:r>
            <a:r>
              <a:rPr lang="en-US" sz="2000" dirty="0" err="1" smtClean="0"/>
              <a:t>comuníquese</a:t>
            </a:r>
            <a:r>
              <a:rPr lang="en-US" sz="2000" dirty="0" smtClean="0"/>
              <a:t> con </a:t>
            </a:r>
            <a:r>
              <a:rPr lang="en-US" sz="2000" dirty="0" err="1" smtClean="0"/>
              <a:t>alguna</a:t>
            </a:r>
            <a:r>
              <a:rPr lang="en-US" sz="2000" dirty="0" smtClean="0"/>
              <a:t> de </a:t>
            </a:r>
            <a:r>
              <a:rPr lang="en-US" sz="2000" dirty="0" err="1" smtClean="0"/>
              <a:t>nuestras</a:t>
            </a:r>
            <a:r>
              <a:rPr lang="en-US" sz="2000" dirty="0" smtClean="0"/>
              <a:t> </a:t>
            </a:r>
            <a:r>
              <a:rPr lang="en-US" sz="2000" dirty="0" err="1" smtClean="0"/>
              <a:t>sucursales</a:t>
            </a:r>
            <a:r>
              <a:rPr lang="en-US" sz="2000" dirty="0" smtClean="0"/>
              <a:t>:</a:t>
            </a:r>
            <a:endParaRPr lang="en-US" sz="2000" dirty="0"/>
          </a:p>
        </p:txBody>
      </p:sp>
      <p:pic>
        <p:nvPicPr>
          <p:cNvPr id="11" name="10 Imagen" descr="logotipo sierr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260648"/>
            <a:ext cx="975360" cy="324612"/>
          </a:xfrm>
          <a:prstGeom prst="rect">
            <a:avLst/>
          </a:prstGeom>
        </p:spPr>
      </p:pic>
      <p:pic>
        <p:nvPicPr>
          <p:cNvPr id="12" name="11 Imagen" descr="Sierra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47864" y="692696"/>
            <a:ext cx="2448272" cy="980122"/>
          </a:xfrm>
          <a:prstGeom prst="rect">
            <a:avLst/>
          </a:prstGeom>
        </p:spPr>
      </p:pic>
    </p:spTree>
  </p:cSld>
  <p:clrMapOvr>
    <a:masterClrMapping/>
  </p:clrMapOvr>
  <p:transition spd="med" advClick="0" advTm="10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ío">
  <a:themeElements>
    <a:clrScheme name="Urbano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río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264</TotalTime>
  <Words>268</Words>
  <Application>Microsoft Office PowerPoint</Application>
  <PresentationFormat>Presentación en pantalla (4:3)</PresentationFormat>
  <Paragraphs>46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7" baseType="lpstr">
      <vt:lpstr>Brío</vt:lpstr>
      <vt:lpstr>Diapositiva 1</vt:lpstr>
      <vt:lpstr>Diapositiva 2</vt:lpstr>
      <vt:lpstr>Diapositiva 3</vt:lpstr>
      <vt:lpstr>Diapositiva 4</vt:lpstr>
      <vt:lpstr>Diapositiva 5</vt:lpstr>
      <vt:lpstr>Diapositiva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Marifer</dc:creator>
  <cp:lastModifiedBy>Servidor</cp:lastModifiedBy>
  <cp:revision>29</cp:revision>
  <dcterms:created xsi:type="dcterms:W3CDTF">2012-03-01T23:36:22Z</dcterms:created>
  <dcterms:modified xsi:type="dcterms:W3CDTF">2012-08-15T17:22:59Z</dcterms:modified>
</cp:coreProperties>
</file>